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374" r:id="rId2"/>
    <p:sldId id="396" r:id="rId3"/>
    <p:sldId id="397" r:id="rId4"/>
    <p:sldId id="398" r:id="rId5"/>
    <p:sldId id="404" r:id="rId6"/>
    <p:sldId id="405" r:id="rId7"/>
    <p:sldId id="440" r:id="rId8"/>
    <p:sldId id="406" r:id="rId9"/>
    <p:sldId id="438" r:id="rId10"/>
    <p:sldId id="439" r:id="rId11"/>
    <p:sldId id="442" r:id="rId12"/>
    <p:sldId id="443" r:id="rId13"/>
    <p:sldId id="435" r:id="rId14"/>
    <p:sldId id="433" r:id="rId15"/>
    <p:sldId id="425" r:id="rId16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94" autoAdjust="0"/>
    <p:restoredTop sz="94643"/>
  </p:normalViewPr>
  <p:slideViewPr>
    <p:cSldViewPr snapToGrid="0" snapToObjects="1">
      <p:cViewPr varScale="1">
        <p:scale>
          <a:sx n="103" d="100"/>
          <a:sy n="103" d="100"/>
        </p:scale>
        <p:origin x="184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79A11-ECFA-1C47-ADDD-E8CB0C2BB133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25DFD-5ADF-6E48-8AAA-C24D96F5EA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730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CCD0-03FB-7748-A167-DB46C3A9FC2B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C0E-5B95-AC43-B868-885BCB5A60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32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CCD0-03FB-7748-A167-DB46C3A9FC2B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C0E-5B95-AC43-B868-885BCB5A60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74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CCD0-03FB-7748-A167-DB46C3A9FC2B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C0E-5B95-AC43-B868-885BCB5A60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226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CCD0-03FB-7748-A167-DB46C3A9FC2B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C0E-5B95-AC43-B868-885BCB5A60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5110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CCD0-03FB-7748-A167-DB46C3A9FC2B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C0E-5B95-AC43-B868-885BCB5A60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271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CCD0-03FB-7748-A167-DB46C3A9FC2B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C0E-5B95-AC43-B868-885BCB5A60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372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CCD0-03FB-7748-A167-DB46C3A9FC2B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C0E-5B95-AC43-B868-885BCB5A60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729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CCD0-03FB-7748-A167-DB46C3A9FC2B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C0E-5B95-AC43-B868-885BCB5A60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862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CCD0-03FB-7748-A167-DB46C3A9FC2B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C0E-5B95-AC43-B868-885BCB5A60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349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CCD0-03FB-7748-A167-DB46C3A9FC2B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C0E-5B95-AC43-B868-885BCB5A60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655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CCD0-03FB-7748-A167-DB46C3A9FC2B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C0E-5B95-AC43-B868-885BCB5A60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71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55492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8CCD0-03FB-7748-A167-DB46C3A9FC2B}" type="datetimeFigureOut">
              <a:rPr lang="nl-NL" smtClean="0"/>
              <a:t>28-06-18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498761" y="63621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42506" y="6356350"/>
            <a:ext cx="5442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90C0E-5B95-AC43-B868-885BCB5A6049}" type="slidenum">
              <a:rPr lang="nl-NL" smtClean="0"/>
              <a:t>‹nr.›</a:t>
            </a:fld>
            <a:endParaRPr lang="nl-NL"/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457200" y="6042755"/>
            <a:ext cx="8229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Afbeelding 7" descr="nevevi-logo-compleet.jp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106255"/>
            <a:ext cx="1524000" cy="70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43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ptimar.no/products/onshore-fish-handling/products.html" TargetMode="External"/><Relationship Id="rId2" Type="http://schemas.openxmlformats.org/officeDocument/2006/relationships/hyperlink" Target="https://www.rijpelaal.nl/aalstunne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445249"/>
            <a:ext cx="7772400" cy="1470025"/>
          </a:xfrm>
        </p:spPr>
        <p:txBody>
          <a:bodyPr>
            <a:normAutofit/>
          </a:bodyPr>
          <a:lstStyle/>
          <a:p>
            <a:r>
              <a:rPr lang="nl-NL" sz="3200" dirty="0"/>
              <a:t>29 juni 2018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2138384"/>
            <a:ext cx="6400800" cy="955451"/>
          </a:xfrm>
        </p:spPr>
        <p:txBody>
          <a:bodyPr>
            <a:normAutofit fontScale="77500" lnSpcReduction="20000"/>
          </a:bodyPr>
          <a:lstStyle/>
          <a:p>
            <a:r>
              <a:rPr lang="nl-NL" sz="4400" dirty="0"/>
              <a:t>Algemene Leden Vergadering </a:t>
            </a:r>
            <a:r>
              <a:rPr lang="nl-NL" sz="4400" dirty="0">
                <a:solidFill>
                  <a:srgbClr val="0092BD"/>
                </a:solidFill>
              </a:rPr>
              <a:t>NeVeVi</a:t>
            </a:r>
          </a:p>
        </p:txBody>
      </p:sp>
    </p:spTree>
    <p:extLst>
      <p:ext uri="{BB962C8B-B14F-4D97-AF65-F5344CB8AC3E}">
        <p14:creationId xmlns:p14="http://schemas.microsoft.com/office/powerpoint/2010/main" val="1421623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Bestuurs- en ledenzaken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Er zijn 2 nieuwe leden te verwelkomen:</a:t>
            </a:r>
            <a:br>
              <a:rPr lang="nl-NL" dirty="0"/>
            </a:br>
            <a:endParaRPr lang="nl-NL" dirty="0"/>
          </a:p>
          <a:p>
            <a:r>
              <a:rPr lang="nl-NL" dirty="0" err="1"/>
              <a:t>ValleiVis</a:t>
            </a:r>
            <a:r>
              <a:rPr lang="nl-NL" dirty="0"/>
              <a:t>, Jeroen </a:t>
            </a:r>
            <a:r>
              <a:rPr lang="nl-NL" dirty="0" err="1"/>
              <a:t>Schuphof</a:t>
            </a:r>
            <a:br>
              <a:rPr lang="nl-NL" dirty="0"/>
            </a:br>
            <a:endParaRPr lang="nl-NL" dirty="0"/>
          </a:p>
          <a:p>
            <a:r>
              <a:rPr lang="nl-NL" dirty="0"/>
              <a:t>Rob Martens, kweker bij Passie voor Vis</a:t>
            </a:r>
          </a:p>
        </p:txBody>
      </p:sp>
    </p:spTree>
    <p:extLst>
      <p:ext uri="{BB962C8B-B14F-4D97-AF65-F5344CB8AC3E}">
        <p14:creationId xmlns:p14="http://schemas.microsoft.com/office/powerpoint/2010/main" val="3042166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Opleidingen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/>
              <a:t>MBO-opleiding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Thijs Rutters</a:t>
            </a:r>
          </a:p>
          <a:p>
            <a:pPr marL="0" indent="0">
              <a:buNone/>
            </a:pPr>
            <a:r>
              <a:rPr lang="nl-NL" dirty="0"/>
              <a:t>Groene Welle, Zwolle</a:t>
            </a:r>
          </a:p>
        </p:txBody>
      </p:sp>
    </p:spTree>
    <p:extLst>
      <p:ext uri="{BB962C8B-B14F-4D97-AF65-F5344CB8AC3E}">
        <p14:creationId xmlns:p14="http://schemas.microsoft.com/office/powerpoint/2010/main" val="3818973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Open deel ALV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nl-NL" spc="50" dirty="0">
                <a:cs typeface="Arial" panose="020B0604020202020204" pitchFamily="34" charset="0"/>
              </a:rPr>
              <a:t>Coppens presentatie</a:t>
            </a:r>
          </a:p>
          <a:p>
            <a:pPr marL="0" lvl="0" indent="0">
              <a:spcBef>
                <a:spcPts val="0"/>
              </a:spcBef>
              <a:buNone/>
            </a:pPr>
            <a:br>
              <a:rPr lang="nl-NL" spc="50" dirty="0">
                <a:cs typeface="Arial" panose="020B0604020202020204" pitchFamily="34" charset="0"/>
              </a:rPr>
            </a:br>
            <a:r>
              <a:rPr lang="nl-NL" spc="50" dirty="0">
                <a:cs typeface="Arial" panose="020B0604020202020204" pitchFamily="34" charset="0"/>
              </a:rPr>
              <a:t>Uitleg over </a:t>
            </a:r>
            <a:r>
              <a:rPr lang="nl-NL" spc="50" dirty="0" err="1">
                <a:cs typeface="Arial" panose="020B0604020202020204" pitchFamily="34" charset="0"/>
              </a:rPr>
              <a:t>Alltech</a:t>
            </a:r>
            <a:r>
              <a:rPr lang="nl-NL" spc="50" dirty="0">
                <a:cs typeface="Arial" panose="020B0604020202020204" pitchFamily="34" charset="0"/>
              </a:rPr>
              <a:t> Coppens Aqua Centre (ACAC) door Frits </a:t>
            </a:r>
            <a:r>
              <a:rPr lang="nl-NL" spc="50" dirty="0" err="1">
                <a:cs typeface="Arial" panose="020B0604020202020204" pitchFamily="34" charset="0"/>
              </a:rPr>
              <a:t>Berkers</a:t>
            </a:r>
            <a:r>
              <a:rPr lang="nl-NL" spc="50" dirty="0">
                <a:cs typeface="Arial" panose="020B0604020202020204" pitchFamily="34" charset="0"/>
              </a:rPr>
              <a:t> en rondleiding</a:t>
            </a:r>
            <a:br>
              <a:rPr lang="nl-NL" spc="50" dirty="0">
                <a:cs typeface="Arial" panose="020B0604020202020204" pitchFamily="34" charset="0"/>
              </a:rPr>
            </a:br>
            <a:endParaRPr lang="nl-NL" spc="5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pc="50" dirty="0">
                <a:cs typeface="Arial" panose="020B0604020202020204" pitchFamily="34" charset="0"/>
              </a:rPr>
              <a:t>17.30 uur: </a:t>
            </a:r>
          </a:p>
          <a:p>
            <a:pPr marL="0" indent="0">
              <a:buNone/>
            </a:pPr>
            <a:r>
              <a:rPr lang="nl-NL" spc="50" dirty="0">
                <a:cs typeface="Arial" panose="020B0604020202020204" pitchFamily="34" charset="0"/>
              </a:rPr>
              <a:t>Aansluitend netwerkavond en BBQ </a:t>
            </a:r>
            <a:r>
              <a:rPr lang="nl-NL" spc="50" dirty="0" err="1">
                <a:cs typeface="Arial" panose="020B0604020202020204" pitchFamily="34" charset="0"/>
              </a:rPr>
              <a:t>NGvA</a:t>
            </a:r>
            <a:endParaRPr lang="nl-NL" spc="5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80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Wat verder ter tafel komt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/>
              <a:t>ESF wordt naar alle verwachting ISEAL geaccrediteerd. Daarmee zelfde status als MSC en ASC.</a:t>
            </a:r>
          </a:p>
          <a:p>
            <a:r>
              <a:rPr lang="nl-NL" dirty="0"/>
              <a:t>Palingkwekers kunnen zich </a:t>
            </a:r>
            <a:r>
              <a:rPr lang="nl-NL" dirty="0" err="1"/>
              <a:t>hercertificeren</a:t>
            </a:r>
            <a:r>
              <a:rPr lang="nl-NL" dirty="0"/>
              <a:t> voor ESF. DUPAN draagt 50% van de kosten.</a:t>
            </a:r>
          </a:p>
          <a:p>
            <a:endParaRPr lang="nl-NL" dirty="0"/>
          </a:p>
          <a:p>
            <a:r>
              <a:rPr lang="nl-NL" dirty="0"/>
              <a:t>Per 1 juli elektrisch afdoden verplicht!</a:t>
            </a:r>
            <a:br>
              <a:rPr lang="nl-NL" dirty="0"/>
            </a:br>
            <a:r>
              <a:rPr lang="nl-NL" dirty="0"/>
              <a:t>Informatie over </a:t>
            </a:r>
            <a:r>
              <a:rPr lang="nl-NL" dirty="0" err="1"/>
              <a:t>afdodingsmachines</a:t>
            </a:r>
            <a:r>
              <a:rPr lang="nl-NL" dirty="0"/>
              <a:t> voor aal kunt u hier vinden:</a:t>
            </a:r>
            <a:br>
              <a:rPr lang="nl-NL" dirty="0"/>
            </a:br>
            <a:endParaRPr lang="nl-NL" dirty="0"/>
          </a:p>
          <a:p>
            <a:r>
              <a:rPr lang="nl-NL" dirty="0" err="1"/>
              <a:t>Rijpelaal</a:t>
            </a:r>
            <a:r>
              <a:rPr lang="nl-NL" dirty="0"/>
              <a:t> in Nederland levert een compacte machine </a:t>
            </a:r>
          </a:p>
          <a:p>
            <a:r>
              <a:rPr lang="nl-NL" dirty="0">
                <a:hlinkClick r:id="rId2"/>
              </a:rPr>
              <a:t>https://www.rijpelaal.nl/aalstunner/</a:t>
            </a:r>
            <a:br>
              <a:rPr lang="nl-NL" dirty="0"/>
            </a:br>
            <a:endParaRPr lang="nl-NL" dirty="0"/>
          </a:p>
          <a:p>
            <a:r>
              <a:rPr lang="nl-NL" dirty="0" err="1"/>
              <a:t>Optimar</a:t>
            </a:r>
            <a:r>
              <a:rPr lang="nl-NL" dirty="0"/>
              <a:t> in Noorwegen levert de grote machines</a:t>
            </a:r>
          </a:p>
          <a:p>
            <a:r>
              <a:rPr lang="nl-NL" dirty="0">
                <a:hlinkClick r:id="rId3"/>
              </a:rPr>
              <a:t>https://optimar.no/products/onshore-fish-handling/products.html</a:t>
            </a:r>
            <a:endParaRPr lang="nl-NL" dirty="0"/>
          </a:p>
          <a:p>
            <a:br>
              <a:rPr lang="nl-NL" dirty="0"/>
            </a:br>
            <a:endParaRPr lang="nl-NL" dirty="0"/>
          </a:p>
          <a:p>
            <a:r>
              <a:rPr lang="nl-NL" dirty="0"/>
              <a:t>Rondvraag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57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pc="50" dirty="0"/>
              <a:t>Nieuws vanuit de verschillende viskweeksoorten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pc="50" dirty="0"/>
              <a:t>Steur</a:t>
            </a:r>
          </a:p>
          <a:p>
            <a:r>
              <a:rPr lang="nl-NL" spc="50" dirty="0"/>
              <a:t>Meerval</a:t>
            </a:r>
          </a:p>
          <a:p>
            <a:r>
              <a:rPr lang="nl-NL" spc="50" dirty="0"/>
              <a:t>Tarbot</a:t>
            </a:r>
          </a:p>
          <a:p>
            <a:r>
              <a:rPr lang="nl-NL" spc="50" dirty="0" err="1"/>
              <a:t>Kingfish</a:t>
            </a:r>
            <a:endParaRPr lang="nl-NL" spc="50" dirty="0"/>
          </a:p>
          <a:p>
            <a:r>
              <a:rPr lang="nl-NL" spc="50" dirty="0"/>
              <a:t>Snoekbaars</a:t>
            </a:r>
          </a:p>
          <a:p>
            <a:r>
              <a:rPr lang="nl-NL" spc="50" dirty="0"/>
              <a:t>Paling &gt; William Swinkels</a:t>
            </a:r>
          </a:p>
          <a:p>
            <a:r>
              <a:rPr lang="nl-NL" spc="50" dirty="0"/>
              <a:t>Overige soorten</a:t>
            </a:r>
          </a:p>
        </p:txBody>
      </p:sp>
    </p:spTree>
    <p:extLst>
      <p:ext uri="{BB962C8B-B14F-4D97-AF65-F5344CB8AC3E}">
        <p14:creationId xmlns:p14="http://schemas.microsoft.com/office/powerpoint/2010/main" val="147662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WVTTK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Rondvraag</a:t>
            </a:r>
          </a:p>
        </p:txBody>
      </p:sp>
    </p:spTree>
    <p:extLst>
      <p:ext uri="{BB962C8B-B14F-4D97-AF65-F5344CB8AC3E}">
        <p14:creationId xmlns:p14="http://schemas.microsoft.com/office/powerpoint/2010/main" val="189693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Agenda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661" y="1121664"/>
            <a:ext cx="6229641" cy="470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090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Verslag 10-10-2017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Opmerkingen tekstueel?</a:t>
            </a:r>
          </a:p>
          <a:p>
            <a:r>
              <a:rPr lang="nl-NL" dirty="0"/>
              <a:t>Vragen naar aanleiding van?</a:t>
            </a:r>
          </a:p>
          <a:p>
            <a:r>
              <a:rPr lang="nl-NL" dirty="0"/>
              <a:t>Vaststelling verslag</a:t>
            </a:r>
          </a:p>
        </p:txBody>
      </p:sp>
    </p:spTree>
    <p:extLst>
      <p:ext uri="{BB962C8B-B14F-4D97-AF65-F5344CB8AC3E}">
        <p14:creationId xmlns:p14="http://schemas.microsoft.com/office/powerpoint/2010/main" val="32864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383C895-4A4C-C14F-A82C-E75252DF7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68" y="902208"/>
            <a:ext cx="8402952" cy="504055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Financiën </a:t>
            </a:r>
          </a:p>
        </p:txBody>
      </p:sp>
    </p:spTree>
    <p:extLst>
      <p:ext uri="{BB962C8B-B14F-4D97-AF65-F5344CB8AC3E}">
        <p14:creationId xmlns:p14="http://schemas.microsoft.com/office/powerpoint/2010/main" val="964351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Financiën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901FA39-D77F-EF41-AF29-EC99D9D9C0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53"/>
          <a:stretch/>
        </p:blipFill>
        <p:spPr>
          <a:xfrm>
            <a:off x="457200" y="274638"/>
            <a:ext cx="8321040" cy="562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8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BAE8F76-E5FB-B343-AC63-CDC4D2C2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574C6FE-6283-184D-9C60-9D2E961C66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133"/>
          <a:stretch/>
        </p:blipFill>
        <p:spPr>
          <a:xfrm>
            <a:off x="457200" y="193107"/>
            <a:ext cx="7906512" cy="5536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74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Financiën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Contributie:</a:t>
            </a:r>
          </a:p>
          <a:p>
            <a:pPr marL="0" indent="0">
              <a:buNone/>
            </a:pPr>
            <a:r>
              <a:rPr lang="nl-NL" dirty="0"/>
              <a:t>De verenigings-inkomsten blijven achter bij de jaarlijks stijgende kosten: lidmaatschap sinds </a:t>
            </a:r>
            <a:br>
              <a:rPr lang="nl-NL" dirty="0"/>
            </a:br>
            <a:r>
              <a:rPr lang="nl-NL" dirty="0"/>
              <a:t>1 jan 2010 (!) niet gestegen.</a:t>
            </a:r>
            <a:br>
              <a:rPr lang="nl-NL" dirty="0"/>
            </a:br>
            <a:endParaRPr lang="nl-NL" dirty="0"/>
          </a:p>
          <a:p>
            <a:r>
              <a:rPr lang="nl-NL" dirty="0"/>
              <a:t>Het Bestuur stelt voor om de contributie voor 2019 met 5% te verhogen.</a:t>
            </a:r>
          </a:p>
          <a:p>
            <a:r>
              <a:rPr lang="nl-NL" dirty="0"/>
              <a:t>en daarna een CPI-indexering per jaar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2047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Pensioenzaken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r>
              <a:rPr lang="nl-NL" spc="50" dirty="0"/>
              <a:t>Arrest BPL versus </a:t>
            </a:r>
            <a:r>
              <a:rPr lang="nl-NL" spc="50" dirty="0" err="1"/>
              <a:t>Nijvis</a:t>
            </a:r>
            <a:endParaRPr lang="nl-NL" spc="50" dirty="0"/>
          </a:p>
        </p:txBody>
      </p:sp>
    </p:spTree>
    <p:extLst>
      <p:ext uri="{BB962C8B-B14F-4D97-AF65-F5344CB8AC3E}">
        <p14:creationId xmlns:p14="http://schemas.microsoft.com/office/powerpoint/2010/main" val="57094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Bestuurs- en ledenzaken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48512"/>
            <a:ext cx="8229600" cy="507765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spc="50" dirty="0"/>
              <a:t>Rooster aan- en aftreden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8086944-772A-9F40-88AD-D2F6621C4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401570"/>
            <a:ext cx="7315200" cy="351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70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4617</TotalTime>
  <Words>134</Words>
  <Application>Microsoft Macintosh PowerPoint</Application>
  <PresentationFormat>Diavoorstelling (4:3)</PresentationFormat>
  <Paragraphs>53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Office-thema</vt:lpstr>
      <vt:lpstr>29 juni 2018</vt:lpstr>
      <vt:lpstr>Agenda</vt:lpstr>
      <vt:lpstr>Verslag 10-10-2017</vt:lpstr>
      <vt:lpstr>Financiën </vt:lpstr>
      <vt:lpstr>Financiën </vt:lpstr>
      <vt:lpstr>PowerPoint-presentatie</vt:lpstr>
      <vt:lpstr>Financiën</vt:lpstr>
      <vt:lpstr>Pensioenzaken</vt:lpstr>
      <vt:lpstr>Bestuurs- en ledenzaken</vt:lpstr>
      <vt:lpstr>Bestuurs- en ledenzaken</vt:lpstr>
      <vt:lpstr>Opleidingen</vt:lpstr>
      <vt:lpstr>Open deel ALV</vt:lpstr>
      <vt:lpstr>Wat verder ter tafel komt</vt:lpstr>
      <vt:lpstr>Nieuws vanuit de verschillende viskweeksoorten</vt:lpstr>
      <vt:lpstr>WVTTK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NeVeVi 8 mei 2014</dc:title>
  <dc:creator>Norbert</dc:creator>
  <cp:lastModifiedBy>Norbert Jeronimus</cp:lastModifiedBy>
  <cp:revision>113</cp:revision>
  <dcterms:created xsi:type="dcterms:W3CDTF">2014-05-07T12:32:40Z</dcterms:created>
  <dcterms:modified xsi:type="dcterms:W3CDTF">2018-06-29T10:18:37Z</dcterms:modified>
</cp:coreProperties>
</file>