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374" r:id="rId2"/>
    <p:sldId id="426" r:id="rId3"/>
    <p:sldId id="428" r:id="rId4"/>
    <p:sldId id="433" r:id="rId5"/>
    <p:sldId id="434" r:id="rId6"/>
    <p:sldId id="435" r:id="rId7"/>
    <p:sldId id="429" r:id="rId8"/>
    <p:sldId id="425" r:id="rId9"/>
    <p:sldId id="432" r:id="rId10"/>
    <p:sldId id="431" r:id="rId11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Stijl, gemiddeld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404" autoAdjust="0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40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79A11-ECFA-1C47-ADDD-E8CB0C2BB133}" type="datetimeFigureOut">
              <a:rPr lang="nl-NL" smtClean="0"/>
              <a:t>22-06-2022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25DFD-5ADF-6E48-8AAA-C24D96F5EA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730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CCD0-03FB-7748-A167-DB46C3A9FC2B}" type="datetimeFigureOut">
              <a:rPr lang="nl-NL" smtClean="0"/>
              <a:t>22-06-2022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90C0E-5B95-AC43-B868-885BCB5A60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1320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CCD0-03FB-7748-A167-DB46C3A9FC2B}" type="datetimeFigureOut">
              <a:rPr lang="nl-NL" smtClean="0"/>
              <a:t>22-06-2022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90C0E-5B95-AC43-B868-885BCB5A60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2745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CCD0-03FB-7748-A167-DB46C3A9FC2B}" type="datetimeFigureOut">
              <a:rPr lang="nl-NL" smtClean="0"/>
              <a:t>22-06-2022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90C0E-5B95-AC43-B868-885BCB5A60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6226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CCD0-03FB-7748-A167-DB46C3A9FC2B}" type="datetimeFigureOut">
              <a:rPr lang="nl-NL" smtClean="0"/>
              <a:t>22-06-2022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90C0E-5B95-AC43-B868-885BCB5A60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5110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CCD0-03FB-7748-A167-DB46C3A9FC2B}" type="datetimeFigureOut">
              <a:rPr lang="nl-NL" smtClean="0"/>
              <a:t>22-06-2022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90C0E-5B95-AC43-B868-885BCB5A60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2719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CCD0-03FB-7748-A167-DB46C3A9FC2B}" type="datetimeFigureOut">
              <a:rPr lang="nl-NL" smtClean="0"/>
              <a:t>22-06-2022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90C0E-5B95-AC43-B868-885BCB5A60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3722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CCD0-03FB-7748-A167-DB46C3A9FC2B}" type="datetimeFigureOut">
              <a:rPr lang="nl-NL" smtClean="0"/>
              <a:t>22-06-2022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90C0E-5B95-AC43-B868-885BCB5A60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7298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CCD0-03FB-7748-A167-DB46C3A9FC2B}" type="datetimeFigureOut">
              <a:rPr lang="nl-NL" smtClean="0"/>
              <a:t>22-06-2022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90C0E-5B95-AC43-B868-885BCB5A60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8623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CCD0-03FB-7748-A167-DB46C3A9FC2B}" type="datetimeFigureOut">
              <a:rPr lang="nl-NL" smtClean="0"/>
              <a:t>22-06-2022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90C0E-5B95-AC43-B868-885BCB5A60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3491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CCD0-03FB-7748-A167-DB46C3A9FC2B}" type="datetimeFigureOut">
              <a:rPr lang="nl-NL" smtClean="0"/>
              <a:t>22-06-2022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90C0E-5B95-AC43-B868-885BCB5A60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6553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CCD0-03FB-7748-A167-DB46C3A9FC2B}" type="datetimeFigureOut">
              <a:rPr lang="nl-NL" smtClean="0"/>
              <a:t>22-06-2022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90C0E-5B95-AC43-B868-885BCB5A60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714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5492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8CCD0-03FB-7748-A167-DB46C3A9FC2B}" type="datetimeFigureOut">
              <a:rPr lang="nl-NL" smtClean="0"/>
              <a:t>22-06-2022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498761" y="63621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142506" y="6356350"/>
            <a:ext cx="5442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90C0E-5B95-AC43-B868-885BCB5A6049}" type="slidenum">
              <a:rPr lang="nl-NL" smtClean="0"/>
              <a:t>‹nr.›</a:t>
            </a:fld>
            <a:endParaRPr lang="nl-NL"/>
          </a:p>
        </p:txBody>
      </p:sp>
      <p:cxnSp>
        <p:nvCxnSpPr>
          <p:cNvPr id="12" name="Rechte verbindingslijn 11"/>
          <p:cNvCxnSpPr/>
          <p:nvPr userDrawn="1"/>
        </p:nvCxnSpPr>
        <p:spPr>
          <a:xfrm>
            <a:off x="457200" y="6042755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Afbeelding 7" descr="nevevi-logo-compleet.jp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106255"/>
            <a:ext cx="1524000" cy="70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434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445249"/>
            <a:ext cx="7772400" cy="1470025"/>
          </a:xfrm>
        </p:spPr>
        <p:txBody>
          <a:bodyPr>
            <a:normAutofit/>
          </a:bodyPr>
          <a:lstStyle/>
          <a:p>
            <a:r>
              <a:rPr lang="nl-NL" sz="3200" dirty="0"/>
              <a:t>17 juni 2022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2138384"/>
            <a:ext cx="6400800" cy="955451"/>
          </a:xfrm>
        </p:spPr>
        <p:txBody>
          <a:bodyPr>
            <a:normAutofit fontScale="77500" lnSpcReduction="20000"/>
          </a:bodyPr>
          <a:lstStyle/>
          <a:p>
            <a:r>
              <a:rPr lang="nl-NL" sz="4400" dirty="0"/>
              <a:t>Algemene Leden Vergadering </a:t>
            </a:r>
            <a:r>
              <a:rPr lang="nl-NL" sz="4400" dirty="0">
                <a:solidFill>
                  <a:srgbClr val="0092BD"/>
                </a:solidFill>
              </a:rPr>
              <a:t>NeVeVi</a:t>
            </a:r>
          </a:p>
        </p:txBody>
      </p:sp>
    </p:spTree>
    <p:extLst>
      <p:ext uri="{BB962C8B-B14F-4D97-AF65-F5344CB8AC3E}">
        <p14:creationId xmlns:p14="http://schemas.microsoft.com/office/powerpoint/2010/main" val="1421623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/>
              <a:t>WVTTK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Rondvraag</a:t>
            </a:r>
          </a:p>
        </p:txBody>
      </p:sp>
    </p:spTree>
    <p:extLst>
      <p:ext uri="{BB962C8B-B14F-4D97-AF65-F5344CB8AC3E}">
        <p14:creationId xmlns:p14="http://schemas.microsoft.com/office/powerpoint/2010/main" val="4074745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/>
              <a:t>Agenda</a:t>
            </a:r>
          </a:p>
        </p:txBody>
      </p:sp>
      <p:pic>
        <p:nvPicPr>
          <p:cNvPr id="10" name="Tijdelijke aanduiding voor inhoud 9" descr="Afbeelding met tafel&#10;&#10;Automatisch gegenereerde beschrijving">
            <a:extLst>
              <a:ext uri="{FF2B5EF4-FFF2-40B4-BE49-F238E27FC236}">
                <a16:creationId xmlns:a16="http://schemas.microsoft.com/office/drawing/2014/main" id="{90DD7A4C-ACCB-BCB1-83D0-87040D430C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364456"/>
            <a:ext cx="6023993" cy="4525963"/>
          </a:xfrm>
        </p:spPr>
      </p:pic>
    </p:spTree>
    <p:extLst>
      <p:ext uri="{BB962C8B-B14F-4D97-AF65-F5344CB8AC3E}">
        <p14:creationId xmlns:p14="http://schemas.microsoft.com/office/powerpoint/2010/main" val="460294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/>
              <a:t>Financiën Balans per 31/12 2021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872A7D0E-7D09-3739-AAE6-7B589FA00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br>
              <a:rPr lang="nl-NL" sz="1800" dirty="0"/>
            </a:br>
            <a:endParaRPr lang="nl-NL" sz="1800" dirty="0"/>
          </a:p>
        </p:txBody>
      </p:sp>
      <p:pic>
        <p:nvPicPr>
          <p:cNvPr id="4" name="Afbeelding 3" descr="Afbeelding met tafel&#10;&#10;Automatisch gegenereerde beschrijving">
            <a:extLst>
              <a:ext uri="{FF2B5EF4-FFF2-40B4-BE49-F238E27FC236}">
                <a16:creationId xmlns:a16="http://schemas.microsoft.com/office/drawing/2014/main" id="{6A2A5BCA-296C-CD21-A8A2-14DEAF149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40781"/>
            <a:ext cx="4504377" cy="47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318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/>
              <a:t>Financiën W&amp;V 2021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872A7D0E-7D09-3739-AAE6-7B589FA00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br>
              <a:rPr lang="nl-NL" sz="1800" dirty="0"/>
            </a:br>
            <a:endParaRPr lang="nl-NL" sz="18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A2A5BCA-296C-CD21-A8A2-14DEAF149AF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7200" y="1319239"/>
            <a:ext cx="4504377" cy="455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02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/>
              <a:t>Financiën Begroting 2022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872A7D0E-7D09-3739-AAE6-7B589FA00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br>
              <a:rPr lang="nl-NL" sz="1800" dirty="0"/>
            </a:br>
            <a:endParaRPr lang="nl-NL" sz="18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A2A5BCA-296C-CD21-A8A2-14DEAF149AF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46692" y="1316869"/>
            <a:ext cx="7176367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300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dirty="0"/>
              <a:t>Rooster van aan- en aftreden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872A7D0E-7D09-3739-AAE6-7B589FA00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br>
              <a:rPr lang="nl-NL" sz="1800" dirty="0"/>
            </a:br>
            <a:endParaRPr lang="nl-NL" sz="18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A2A5BCA-296C-CD21-A8A2-14DEAF149AF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1114" y="1316869"/>
            <a:ext cx="6807522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829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dirty="0"/>
              <a:t>Nieuws </a:t>
            </a:r>
            <a:r>
              <a:rPr lang="nl-NL"/>
              <a:t>diviverse </a:t>
            </a:r>
            <a:r>
              <a:rPr lang="nl-NL" dirty="0"/>
              <a:t>vissoorten</a:t>
            </a:r>
            <a:r>
              <a:rPr lang="nl-NL"/>
              <a:t>: paling</a:t>
            </a:r>
            <a:endParaRPr lang="nl-NL" dirty="0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872A7D0E-7D09-3739-AAE6-7B589FA00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nl-NL" sz="1800" dirty="0"/>
              <a:t>Uitzet glas- en pootaal: 20 mei Zeeland, 25 mei Friesland</a:t>
            </a:r>
          </a:p>
          <a:p>
            <a:r>
              <a:rPr lang="nl-NL" sz="1800" dirty="0"/>
              <a:t>Bezoek EU-delegatie 20 mei</a:t>
            </a:r>
          </a:p>
          <a:p>
            <a:r>
              <a:rPr lang="nl-NL" sz="1800" dirty="0"/>
              <a:t>Symposium Brussel o.l.v. Annie Schreijer-Pierik</a:t>
            </a:r>
          </a:p>
          <a:p>
            <a:r>
              <a:rPr lang="nl-NL" sz="1800" dirty="0"/>
              <a:t>Paling Over De Dijk – mogelijk onderdeel NL </a:t>
            </a:r>
            <a:r>
              <a:rPr lang="nl-NL" sz="1800" dirty="0" err="1"/>
              <a:t>aarherstel</a:t>
            </a:r>
            <a:endParaRPr lang="nl-NL" sz="1800" dirty="0"/>
          </a:p>
          <a:p>
            <a:r>
              <a:rPr lang="nl-NL" sz="1800" dirty="0" err="1"/>
              <a:t>Eelric</a:t>
            </a:r>
            <a:r>
              <a:rPr lang="nl-NL" sz="1800" dirty="0"/>
              <a:t> nieuw 5-jarig project</a:t>
            </a:r>
          </a:p>
          <a:p>
            <a:r>
              <a:rPr lang="nl-NL" sz="1800" dirty="0"/>
              <a:t>Samenwerking WUR en LNV n.a.v. motie </a:t>
            </a:r>
            <a:r>
              <a:rPr lang="nl-NL" sz="1800" dirty="0" err="1"/>
              <a:t>Grinwis</a:t>
            </a:r>
            <a:r>
              <a:rPr lang="nl-NL" sz="1800" dirty="0"/>
              <a:t> en ICES</a:t>
            </a:r>
          </a:p>
        </p:txBody>
      </p:sp>
    </p:spTree>
    <p:extLst>
      <p:ext uri="{BB962C8B-B14F-4D97-AF65-F5344CB8AC3E}">
        <p14:creationId xmlns:p14="http://schemas.microsoft.com/office/powerpoint/2010/main" val="1647721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/>
              <a:t>Palingcampagne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9467FDDF-5D1F-5DCC-09D3-AF634AAD1B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610" r="8453"/>
          <a:stretch/>
        </p:blipFill>
        <p:spPr>
          <a:xfrm rot="16200000">
            <a:off x="2251986" y="-772656"/>
            <a:ext cx="4608499" cy="8692057"/>
          </a:xfrm>
        </p:spPr>
      </p:pic>
    </p:spTree>
    <p:extLst>
      <p:ext uri="{BB962C8B-B14F-4D97-AF65-F5344CB8AC3E}">
        <p14:creationId xmlns:p14="http://schemas.microsoft.com/office/powerpoint/2010/main" val="1896934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/>
              <a:t>Palingcampagne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9467FDDF-5D1F-5DCC-09D3-AF634AAD1B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79" t="12153" r="239" b="20615"/>
          <a:stretch/>
        </p:blipFill>
        <p:spPr>
          <a:xfrm>
            <a:off x="-903890" y="0"/>
            <a:ext cx="10047890" cy="5843752"/>
          </a:xfr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8CC3DEDB-89C0-52D7-840E-EA16C82A5688}"/>
              </a:ext>
            </a:extLst>
          </p:cNvPr>
          <p:cNvSpPr txBox="1"/>
          <p:nvPr/>
        </p:nvSpPr>
        <p:spPr>
          <a:xfrm>
            <a:off x="357351" y="1014248"/>
            <a:ext cx="52026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2"/>
                </a:solidFill>
              </a:rPr>
              <a:t>Reclamemasten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2"/>
                </a:solidFill>
              </a:rPr>
              <a:t>Tijdschriften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2"/>
                </a:solidFill>
              </a:rPr>
              <a:t>Televisie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>
                <a:solidFill>
                  <a:schemeClr val="tx2"/>
                </a:solidFill>
              </a:rPr>
              <a:t>Social</a:t>
            </a:r>
            <a:r>
              <a:rPr lang="nl-NL" dirty="0">
                <a:solidFill>
                  <a:schemeClr val="tx2"/>
                </a:solidFill>
              </a:rPr>
              <a:t> media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2"/>
                </a:solidFill>
              </a:rPr>
              <a:t>Direct mail naar 530 viswinkels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2"/>
                </a:solidFill>
              </a:rPr>
              <a:t>Sales acties in 40 – 50 viswinkels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73419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10165</TotalTime>
  <Words>109</Words>
  <Application>Microsoft Macintosh PowerPoint</Application>
  <PresentationFormat>Diavoorstelling (4:3)</PresentationFormat>
  <Paragraphs>28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Office-thema</vt:lpstr>
      <vt:lpstr>17 juni 2022</vt:lpstr>
      <vt:lpstr>Agenda</vt:lpstr>
      <vt:lpstr>Financiën Balans per 31/12 2021</vt:lpstr>
      <vt:lpstr>Financiën W&amp;V 2021</vt:lpstr>
      <vt:lpstr>Financiën Begroting 2022</vt:lpstr>
      <vt:lpstr>Rooster van aan- en aftreden</vt:lpstr>
      <vt:lpstr>Nieuws diviverse vissoorten: paling</vt:lpstr>
      <vt:lpstr>Palingcampagne</vt:lpstr>
      <vt:lpstr>Palingcampagne</vt:lpstr>
      <vt:lpstr>WVTTK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NeVeVi 8 mei 2014</dc:title>
  <dc:creator>Norbert</dc:creator>
  <cp:lastModifiedBy>Norbert Jeronimus</cp:lastModifiedBy>
  <cp:revision>123</cp:revision>
  <dcterms:created xsi:type="dcterms:W3CDTF">2014-05-07T12:32:40Z</dcterms:created>
  <dcterms:modified xsi:type="dcterms:W3CDTF">2022-06-23T12:29:30Z</dcterms:modified>
</cp:coreProperties>
</file>